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64" r:id="rId4"/>
    <p:sldId id="265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3B9E8-0866-479D-A14F-18A4EBB2F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1DE20-B8D2-468D-96BB-507BFD586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82F5-C54E-4B06-B499-424DDEB07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A195-5211-4F58-A954-AAF6864A0F82}" type="datetimeFigureOut">
              <a:rPr lang="en-PK" smtClean="0"/>
              <a:t>17/06/2021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AFA97-ACC7-4238-BDB3-6B7DE82C1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3982C-E69B-4B7A-A78C-5B8E2955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612-11D5-4DFB-B73F-90BA61BB4DA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77500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1D6D-D009-414E-A927-0479DB732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509F30-E909-490C-997E-07DB1B1A6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BA640-3016-4618-90D9-36BBF5B61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A195-5211-4F58-A954-AAF6864A0F82}" type="datetimeFigureOut">
              <a:rPr lang="en-PK" smtClean="0"/>
              <a:t>17/06/2021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CB05-C933-4859-8093-7A4E4E79C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712AC-C390-4CD8-B774-133911445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612-11D5-4DFB-B73F-90BA61BB4DA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35601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8A1BDE-308F-489B-9BDD-4FFB8E0A7C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34CAD-1BEF-447D-969F-B9D2C782A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2F48E-CC0F-44BF-8916-15C23DD1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A195-5211-4F58-A954-AAF6864A0F82}" type="datetimeFigureOut">
              <a:rPr lang="en-PK" smtClean="0"/>
              <a:t>17/06/2021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2AB1F-5C32-4C67-98F1-EC20DB9B9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EA049-F15A-4615-B89C-51C5EEAD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612-11D5-4DFB-B73F-90BA61BB4DA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90660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03D7-8AC7-4021-B209-86C08C547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B02-B47A-4AE9-82A3-E5C5B6988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BB5E6-4FB9-4F7E-9915-38FB4A58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A195-5211-4F58-A954-AAF6864A0F82}" type="datetimeFigureOut">
              <a:rPr lang="en-PK" smtClean="0"/>
              <a:t>17/06/2021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77E8D-E21F-46E3-B681-FF6747970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5D4A9-17CD-4A9F-9BBE-A1183FB5B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612-11D5-4DFB-B73F-90BA61BB4DA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33077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58DAE-2ED5-470E-9A1A-B3727C43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9D6C2-5037-4AF1-84B6-1245C1D46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360D3-A3E7-4BB9-A887-EAE1BA765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A195-5211-4F58-A954-AAF6864A0F82}" type="datetimeFigureOut">
              <a:rPr lang="en-PK" smtClean="0"/>
              <a:t>17/06/2021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05393-171D-4AC8-8FFA-984519084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11A05-C7EB-40E2-9DB3-DAB51E97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612-11D5-4DFB-B73F-90BA61BB4DA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4860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E04E-DC18-4C99-9245-5E59F626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AEFCB-0C64-44A8-B241-AB97DC8869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A2CA4-4E37-4B2D-BDA8-AA2E5EDE5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D6DBE-EBE5-4DD6-AE13-AA930118B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A195-5211-4F58-A954-AAF6864A0F82}" type="datetimeFigureOut">
              <a:rPr lang="en-PK" smtClean="0"/>
              <a:t>17/06/2021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16F28-A0F8-4805-8989-BFD4E4FA0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B16AA-F6BC-4A22-8EA8-5251736F8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612-11D5-4DFB-B73F-90BA61BB4DA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2155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FF960-3AD1-44B2-A6A3-65F0A0220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EBA3D-9169-4119-9DC6-79F910BC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1F180-8194-4490-9366-7695F915B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DBBF1-4AB2-458F-9E23-125460840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AB7F36-88B5-46EA-B6E3-57061F17DF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93753C-FA1E-4810-8CD3-DAE5DF861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A195-5211-4F58-A954-AAF6864A0F82}" type="datetimeFigureOut">
              <a:rPr lang="en-PK" smtClean="0"/>
              <a:t>17/06/2021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9CED4F-2693-4C8F-A7CE-52A9C6E6F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01A309-6253-4F89-8F69-DC7161AD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612-11D5-4DFB-B73F-90BA61BB4DA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18445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58BE-197E-4594-8DF7-E52945503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9F5C72-F20D-464C-A712-90668BEA7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A195-5211-4F58-A954-AAF6864A0F82}" type="datetimeFigureOut">
              <a:rPr lang="en-PK" smtClean="0"/>
              <a:t>17/06/2021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356F4-F9C0-4D7D-868B-5C246A378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CE0A2-E979-4B2D-B17F-DDF9F446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612-11D5-4DFB-B73F-90BA61BB4DA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0148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249E23-6D48-41FD-9D66-5B07EE26C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A195-5211-4F58-A954-AAF6864A0F82}" type="datetimeFigureOut">
              <a:rPr lang="en-PK" smtClean="0"/>
              <a:t>17/06/2021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CF0DC3-6692-467F-BCF0-C4B0FC9A6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8FAC-DDB0-44B8-BA43-622BB773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612-11D5-4DFB-B73F-90BA61BB4DA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9396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FC6C-8F45-4474-B20D-0D8598CB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E0F58-F79C-4ABC-A1B4-3324132BC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89F48-AFE8-441C-978F-89997B908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54396-F9B4-40E4-AFC7-F48F6432C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A195-5211-4F58-A954-AAF6864A0F82}" type="datetimeFigureOut">
              <a:rPr lang="en-PK" smtClean="0"/>
              <a:t>17/06/2021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A85AE-A652-410D-9141-0DE389A7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F49A3-0341-456F-A0DD-4F61F63F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612-11D5-4DFB-B73F-90BA61BB4DA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9496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82BF-ADB3-49ED-B189-DF3D3C9CF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69056-BDAD-4738-8290-A2AF8CBA5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0D173-D822-477C-BB41-4E517690B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4EFD3-421D-4C4E-945C-F5BC3DFF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A195-5211-4F58-A954-AAF6864A0F82}" type="datetimeFigureOut">
              <a:rPr lang="en-PK" smtClean="0"/>
              <a:t>17/06/2021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C7F76-84C2-4B59-9FA8-115CA6021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635E3-D6AF-4CAE-AA25-D9C28177E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612-11D5-4DFB-B73F-90BA61BB4DA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70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37303A-58BB-4E94-8A85-98328C698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01826-5322-4FB0-AF5F-AC265AFC8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FC91E-BE69-435B-BC26-C684B4A3F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0A195-5211-4F58-A954-AAF6864A0F82}" type="datetimeFigureOut">
              <a:rPr lang="en-PK" smtClean="0"/>
              <a:t>17/06/2021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3899D-7E0E-412C-88C2-35927AF6D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BE255-74C2-4F1D-83C5-CF33F869D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13612-11D5-4DFB-B73F-90BA61BB4DA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5437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F14DE-964E-45CC-9D2F-01D24C3C7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FA65A5-3979-47D9-943B-E204341B1AA7}"/>
              </a:ext>
            </a:extLst>
          </p:cNvPr>
          <p:cNvSpPr txBox="1"/>
          <p:nvPr/>
        </p:nvSpPr>
        <p:spPr>
          <a:xfrm flipH="1">
            <a:off x="8051794" y="3078480"/>
            <a:ext cx="3561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 Management App</a:t>
            </a:r>
            <a:endParaRPr lang="en-PK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7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E37D47-8827-4003-8D53-0116C8FDE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2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0FA69B-DE9C-4D4C-B2F0-BBE9C777D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D73B8-465B-406B-8932-3D3FCED0B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8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E1384-479D-4DCC-B33A-B8F664AB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8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23943-BC76-4006-B643-6F278EC52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542E93-AB80-4773-8C23-F1CFD6C05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6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F5EE36-A5CF-4C71-96F2-A37EB440C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31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3</Words>
  <Application>Microsoft Office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Haleema Sadia</dc:creator>
  <cp:lastModifiedBy>Haleema Sadia</cp:lastModifiedBy>
  <cp:revision>4</cp:revision>
  <dcterms:created xsi:type="dcterms:W3CDTF">2021-06-16T14:58:41Z</dcterms:created>
  <dcterms:modified xsi:type="dcterms:W3CDTF">2021-06-17T11:19:19Z</dcterms:modified>
</cp:coreProperties>
</file>